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C91"/>
    <a:srgbClr val="98C222"/>
    <a:srgbClr val="14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AF9A6-4DC7-4B28-A31C-73FCE7AE0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A36407-4EDD-4B15-84A5-3EA6A2712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81FAD-D666-40BB-AAB5-31A23C72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ED522-CDFA-4DB2-B45B-CBC4F220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67848E-EEE9-4559-8F04-3DAF651A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15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F111F-2F97-4EDE-96FB-7F130473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24A325-4383-4A44-9770-162EC2EFC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913729-D473-4EDE-9D90-AA7280F3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0B618-9286-49E3-9DC2-0948A854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E7A011-4F1A-4753-A154-5D1A05F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9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3728592-E7B3-4B56-A006-B74DD1FAA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EC37B-9AB7-41C1-9695-E929CB97F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3F8C6-E4AC-4D99-8628-CA367C26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B06960-A5C0-46A1-9053-B9CFB6A4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00CD0-5B50-49E1-AD35-6EBC6406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67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0F0F1-61EA-4A7A-AA5F-493990D1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AB085-C0DB-4E88-BFC9-B56870125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D7E591-4B8F-4727-8BF9-4138FD8A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E81550-8235-4CA7-99FA-8F29FF96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3D5871-3334-469C-A1EC-45783B3D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97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7B75-770B-4E66-9A7F-951EC637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F0092-7F92-4924-A32B-C64999CA9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504E9-2001-4051-B038-AE84427E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7BCA4B-A05E-4E3A-A8DA-078BBD5A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51A44F-2E29-481D-8606-0492AA5D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2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FB617-04B6-4013-97E0-62C22E5A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FFE30-B53E-450E-88B1-3A2D38038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DDDFCD-12FA-4C82-88F6-29A0DF903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891EE2-6293-4B84-ABA1-4FC5AA70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4003B7-B7FA-4FF4-B505-5AB03124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BC089B-5CD2-4300-87CF-8DA4474D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87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17BDD-63D3-4443-8746-D8584574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819E8-1963-4A94-B502-33E2C359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D357C3-06CE-4A02-AB13-DF655F2E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580AFB-3A72-4708-AC4A-482F26502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2C9879-EE11-4018-AAF2-9264C2325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0DAA83-3166-4370-8B8E-B42D92D5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3DED8A-C571-48D6-863B-D45FDEC1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726F7F-7608-49B5-A0CF-BF7B1322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67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927C5-35BC-485F-A4A5-1B130492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AE9CCC-CCB2-49F1-B7C9-50D2C770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3C91BA-5AE2-470C-99F9-4B8B30BD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DB78DF-EE24-4FD4-B537-F7A9FE4C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28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5F8B64-AE5C-491E-84BF-8EEB7123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786607-BC3E-4577-BE23-6D1D7DD1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947090-6972-44D4-9386-A6B706B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33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88BFC-82BC-44E5-83F5-18F9460F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8C3EC-5FF6-43B3-BA16-D5C5CBE9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AC75F4-DADD-45E5-ACA1-611C637DB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F1D476-F90D-47EB-9A0F-DCF9C0E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7F5A23-57FC-4A01-9ABA-39205548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16A32F-FA09-4E01-B183-7BBE7735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8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F3F13-4406-4142-921A-B766CDE7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18953B-9A54-4F1B-A9DE-B46963D2F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26374-29E3-4BC6-B128-A9132CDA5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FDC5AB-EF01-4E67-B88F-10A6C277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8D1361-99D1-4B17-A448-957DD5F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B32180-6A53-4568-BB89-72BAC77D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5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364D9C-280A-45E8-9E85-3294E749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DD857E-18F6-4B1D-803A-4708A9ECA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C67AF6-A066-491B-9DFA-5A19E2343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A87F-7191-4432-8980-B3E025B5B468}" type="datetimeFigureOut">
              <a:rPr lang="nl-BE" smtClean="0"/>
              <a:t>25/06/2020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72DBC7-1C5A-4BBD-88E1-271991D26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D89B71-620E-4AD5-8CAC-8903E7DAD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101C-1DF8-4B46-947D-E0D21885B0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48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9DB30E-C3ED-4CEE-9F6D-2C7541F30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gras, gebouw, veld, teken&#10;&#10;Automatisch gegenereerde beschrijving">
            <a:extLst>
              <a:ext uri="{FF2B5EF4-FFF2-40B4-BE49-F238E27FC236}">
                <a16:creationId xmlns:a16="http://schemas.microsoft.com/office/drawing/2014/main" id="{35ACD78F-BAF2-41CA-8789-49CB7B829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5" b="-1"/>
          <a:stretch/>
        </p:blipFill>
        <p:spPr>
          <a:xfrm>
            <a:off x="6111513" y="1785802"/>
            <a:ext cx="8118893" cy="5202577"/>
          </a:xfrm>
          <a:custGeom>
            <a:avLst/>
            <a:gdLst/>
            <a:ahLst/>
            <a:cxnLst/>
            <a:rect l="l" t="t" r="r" b="b"/>
            <a:pathLst>
              <a:path w="9167888" h="5874772">
                <a:moveTo>
                  <a:pt x="3607511" y="0"/>
                </a:moveTo>
                <a:cubicBezTo>
                  <a:pt x="3607511" y="0"/>
                  <a:pt x="3607511" y="0"/>
                  <a:pt x="9067534" y="0"/>
                </a:cubicBezTo>
                <a:lnTo>
                  <a:pt x="9167888" y="7923"/>
                </a:lnTo>
                <a:lnTo>
                  <a:pt x="9167888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336B7B-D674-42E8-96E5-CC3BC1378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8132" r="6817" b="10657"/>
          <a:stretch/>
        </p:blipFill>
        <p:spPr>
          <a:xfrm>
            <a:off x="173837" y="358071"/>
            <a:ext cx="2136468" cy="111462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0B0DD75-1903-45E4-897E-DED1F6A02202}"/>
              </a:ext>
            </a:extLst>
          </p:cNvPr>
          <p:cNvSpPr txBox="1"/>
          <p:nvPr/>
        </p:nvSpPr>
        <p:spPr>
          <a:xfrm>
            <a:off x="3411679" y="200411"/>
            <a:ext cx="9756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WEBINAR SOLARISE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231EF0-D3F6-4A22-968C-B8EC339BF32C}"/>
              </a:ext>
            </a:extLst>
          </p:cNvPr>
          <p:cNvSpPr txBox="1"/>
          <p:nvPr/>
        </p:nvSpPr>
        <p:spPr>
          <a:xfrm>
            <a:off x="81792" y="1675633"/>
            <a:ext cx="60297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joining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b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BE" sz="2400" b="1" dirty="0">
              <a:solidFill>
                <a:srgbClr val="98C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l-BE" sz="24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</a:t>
            </a:r>
            <a:r>
              <a:rPr lang="nl-BE" sz="2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l-BE" sz="2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at 15h00 C.E.T.</a:t>
            </a:r>
            <a:endParaRPr lang="nl-BE" sz="2000" dirty="0">
              <a:solidFill>
                <a:srgbClr val="0E3C91"/>
              </a:solidFill>
            </a:endParaRP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CAB4F6A-86CF-4270-9E3B-E60DA44E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578" y="358071"/>
            <a:ext cx="2359150" cy="9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5C4F6B4-6BD0-413B-B4F3-536C37728EFD}"/>
              </a:ext>
            </a:extLst>
          </p:cNvPr>
          <p:cNvSpPr txBox="1"/>
          <p:nvPr/>
        </p:nvSpPr>
        <p:spPr>
          <a:xfrm>
            <a:off x="4141238" y="901621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</a:t>
            </a:r>
            <a:r>
              <a:rPr lang="nl-BE" sz="20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r>
              <a:rPr lang="nl-BE" sz="20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 | 15h00 – 16h00</a:t>
            </a:r>
            <a:endParaRPr lang="nl-BE" sz="2000" dirty="0">
              <a:solidFill>
                <a:srgbClr val="98C22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B7C826-44B8-465A-886E-560B8447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38272" r="20680" b="21578"/>
          <a:stretch/>
        </p:blipFill>
        <p:spPr bwMode="auto">
          <a:xfrm>
            <a:off x="81792" y="3953889"/>
            <a:ext cx="6411184" cy="15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B3AED89-5719-444D-B4A2-5923E1A7ED7C}"/>
              </a:ext>
            </a:extLst>
          </p:cNvPr>
          <p:cNvCxnSpPr>
            <a:cxnSpLocks/>
          </p:cNvCxnSpPr>
          <p:nvPr/>
        </p:nvCxnSpPr>
        <p:spPr>
          <a:xfrm flipV="1">
            <a:off x="563763" y="6304659"/>
            <a:ext cx="2532890" cy="1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0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9DB30E-C3ED-4CEE-9F6D-2C7541F30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336B7B-D674-42E8-96E5-CC3BC1378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8132" r="6817" b="10657"/>
          <a:stretch/>
        </p:blipFill>
        <p:spPr>
          <a:xfrm>
            <a:off x="278346" y="1883234"/>
            <a:ext cx="1051232" cy="548443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E8F0BD0-417D-47A6-8ABD-05D6AD548DC3}"/>
              </a:ext>
            </a:extLst>
          </p:cNvPr>
          <p:cNvCxnSpPr>
            <a:cxnSpLocks/>
          </p:cNvCxnSpPr>
          <p:nvPr/>
        </p:nvCxnSpPr>
        <p:spPr>
          <a:xfrm flipV="1">
            <a:off x="4767116" y="6692628"/>
            <a:ext cx="2653516" cy="3237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677E54-3FB3-4E1F-A6B7-A5DF64DE1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8" b="39335"/>
          <a:stretch/>
        </p:blipFill>
        <p:spPr>
          <a:xfrm>
            <a:off x="295276" y="162135"/>
            <a:ext cx="11597196" cy="1664836"/>
          </a:xfrm>
          <a:prstGeom prst="rect">
            <a:avLst/>
          </a:prstGeom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CAB4F6A-86CF-4270-9E3B-E60DA44E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992" y="1972828"/>
            <a:ext cx="1313480" cy="5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345BA02-4EE6-4F36-BDB3-F41C66A917B3}"/>
              </a:ext>
            </a:extLst>
          </p:cNvPr>
          <p:cNvSpPr txBox="1"/>
          <p:nvPr/>
        </p:nvSpPr>
        <p:spPr>
          <a:xfrm>
            <a:off x="4663482" y="1953364"/>
            <a:ext cx="91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GUIDELINES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241E2E-CAFA-4BBF-85CD-505503B5E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34" y="5043440"/>
            <a:ext cx="3932261" cy="4953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AAA7D91-E7B3-43B9-A18E-8D12FDBD3E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52" t="3704" b="1"/>
          <a:stretch/>
        </p:blipFill>
        <p:spPr>
          <a:xfrm>
            <a:off x="957238" y="2620909"/>
            <a:ext cx="3932261" cy="51368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2464BD37-E2A5-4FBB-967F-82438879C96C}"/>
              </a:ext>
            </a:extLst>
          </p:cNvPr>
          <p:cNvSpPr txBox="1"/>
          <p:nvPr/>
        </p:nvSpPr>
        <p:spPr>
          <a:xfrm>
            <a:off x="5485210" y="2677202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off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camera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microphone</a:t>
            </a:r>
            <a:endParaRPr lang="nl-BE" sz="2000" dirty="0">
              <a:solidFill>
                <a:srgbClr val="0E3C9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7C907A5-CA2D-46E3-8382-0A99D852E287}"/>
              </a:ext>
            </a:extLst>
          </p:cNvPr>
          <p:cNvSpPr/>
          <p:nvPr/>
        </p:nvSpPr>
        <p:spPr>
          <a:xfrm>
            <a:off x="677069" y="2464752"/>
            <a:ext cx="1305018" cy="815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85F1029-9C5C-4808-BD6D-7D2CF4E136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52" t="3704" b="1"/>
          <a:stretch/>
        </p:blipFill>
        <p:spPr>
          <a:xfrm>
            <a:off x="957234" y="3412971"/>
            <a:ext cx="3932261" cy="51368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59F6AEE-28B5-42C2-8A09-B0056CA2665A}"/>
              </a:ext>
            </a:extLst>
          </p:cNvPr>
          <p:cNvSpPr txBox="1"/>
          <p:nvPr/>
        </p:nvSpPr>
        <p:spPr>
          <a:xfrm>
            <a:off x="5525887" y="5087077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camera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asking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question</a:t>
            </a:r>
            <a:endParaRPr lang="nl-BE" sz="2000" dirty="0">
              <a:solidFill>
                <a:srgbClr val="0E3C9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DDC8836-BF7A-4F96-B9EC-31A693DD0FF4}"/>
              </a:ext>
            </a:extLst>
          </p:cNvPr>
          <p:cNvSpPr txBox="1"/>
          <p:nvPr/>
        </p:nvSpPr>
        <p:spPr>
          <a:xfrm>
            <a:off x="5525888" y="4259364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hand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 &amp; A</a:t>
            </a:r>
            <a:endParaRPr lang="nl-BE" sz="2000" dirty="0">
              <a:solidFill>
                <a:srgbClr val="0E3C9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6C64373-A7FB-4FA6-8F2F-42B3AFE0034C}"/>
              </a:ext>
            </a:extLst>
          </p:cNvPr>
          <p:cNvSpPr txBox="1"/>
          <p:nvPr/>
        </p:nvSpPr>
        <p:spPr>
          <a:xfrm>
            <a:off x="5525888" y="3468594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questions at any time via chat function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28B67C-AAA9-401C-B05C-3FE14A4C8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34" y="4207801"/>
            <a:ext cx="3932261" cy="512108"/>
          </a:xfrm>
          <a:prstGeom prst="rect">
            <a:avLst/>
          </a:prstGeom>
        </p:spPr>
      </p:pic>
      <p:sp>
        <p:nvSpPr>
          <p:cNvPr id="23" name="Ovaal 22">
            <a:extLst>
              <a:ext uri="{FF2B5EF4-FFF2-40B4-BE49-F238E27FC236}">
                <a16:creationId xmlns:a16="http://schemas.microsoft.com/office/drawing/2014/main" id="{E8CF9DFE-9164-47EC-AAA6-98CC3222A0FD}"/>
              </a:ext>
            </a:extLst>
          </p:cNvPr>
          <p:cNvSpPr/>
          <p:nvPr/>
        </p:nvSpPr>
        <p:spPr>
          <a:xfrm>
            <a:off x="3355506" y="3347771"/>
            <a:ext cx="584192" cy="621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32EEF20C-F6E9-4D77-B854-4CE2EDC1AC62}"/>
              </a:ext>
            </a:extLst>
          </p:cNvPr>
          <p:cNvSpPr/>
          <p:nvPr/>
        </p:nvSpPr>
        <p:spPr>
          <a:xfrm>
            <a:off x="2885612" y="4167343"/>
            <a:ext cx="584192" cy="621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5E5D50A0-8FCC-480C-AD91-705915470986}"/>
              </a:ext>
            </a:extLst>
          </p:cNvPr>
          <p:cNvSpPr/>
          <p:nvPr/>
        </p:nvSpPr>
        <p:spPr>
          <a:xfrm>
            <a:off x="615161" y="4974766"/>
            <a:ext cx="1305018" cy="815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4E3A810-E1D4-40B2-96A6-4DB6E70F33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52" t="3704" b="1"/>
          <a:stretch/>
        </p:blipFill>
        <p:spPr>
          <a:xfrm>
            <a:off x="957235" y="5825857"/>
            <a:ext cx="3932261" cy="513686"/>
          </a:xfrm>
          <a:prstGeom prst="rect">
            <a:avLst/>
          </a:prstGeom>
        </p:spPr>
      </p:pic>
      <p:sp>
        <p:nvSpPr>
          <p:cNvPr id="28" name="Ovaal 27">
            <a:extLst>
              <a:ext uri="{FF2B5EF4-FFF2-40B4-BE49-F238E27FC236}">
                <a16:creationId xmlns:a16="http://schemas.microsoft.com/office/drawing/2014/main" id="{4B7C9E57-85E2-4F8B-8344-F8DDA6A59497}"/>
              </a:ext>
            </a:extLst>
          </p:cNvPr>
          <p:cNvSpPr/>
          <p:nvPr/>
        </p:nvSpPr>
        <p:spPr>
          <a:xfrm>
            <a:off x="630844" y="5644024"/>
            <a:ext cx="1305018" cy="815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B589FC5-0BCE-41E3-86C8-3D27DA556400}"/>
              </a:ext>
            </a:extLst>
          </p:cNvPr>
          <p:cNvSpPr txBox="1"/>
          <p:nvPr/>
        </p:nvSpPr>
        <p:spPr>
          <a:xfrm>
            <a:off x="5525887" y="5882645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BE" sz="2000" b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 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camera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microphone</a:t>
            </a:r>
            <a:r>
              <a:rPr lang="nl-BE" sz="20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0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</a:t>
            </a:r>
            <a:endParaRPr lang="nl-BE" sz="2000" dirty="0">
              <a:solidFill>
                <a:srgbClr val="0E3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9DB30E-C3ED-4CEE-9F6D-2C7541F30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336B7B-D674-42E8-96E5-CC3BC1378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8132" r="6817" b="10657"/>
          <a:stretch/>
        </p:blipFill>
        <p:spPr>
          <a:xfrm>
            <a:off x="295276" y="1989106"/>
            <a:ext cx="1120872" cy="584775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E8F0BD0-417D-47A6-8ABD-05D6AD548DC3}"/>
              </a:ext>
            </a:extLst>
          </p:cNvPr>
          <p:cNvCxnSpPr>
            <a:cxnSpLocks/>
          </p:cNvCxnSpPr>
          <p:nvPr/>
        </p:nvCxnSpPr>
        <p:spPr>
          <a:xfrm flipV="1">
            <a:off x="4851865" y="6682038"/>
            <a:ext cx="2653516" cy="3237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677E54-3FB3-4E1F-A6B7-A5DF64DE1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8" b="39335"/>
          <a:stretch/>
        </p:blipFill>
        <p:spPr>
          <a:xfrm>
            <a:off x="295276" y="162135"/>
            <a:ext cx="11597196" cy="1664836"/>
          </a:xfrm>
          <a:prstGeom prst="rect">
            <a:avLst/>
          </a:prstGeom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CAB4F6A-86CF-4270-9E3B-E60DA44E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992" y="1972828"/>
            <a:ext cx="1313480" cy="5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345BA02-4EE6-4F36-BDB3-F41C66A917B3}"/>
              </a:ext>
            </a:extLst>
          </p:cNvPr>
          <p:cNvSpPr txBox="1"/>
          <p:nvPr/>
        </p:nvSpPr>
        <p:spPr>
          <a:xfrm>
            <a:off x="4663482" y="1953364"/>
            <a:ext cx="91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1441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PROGRAMME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9E2553-8875-4820-ABDA-DCAD16A20ACF}"/>
              </a:ext>
            </a:extLst>
          </p:cNvPr>
          <p:cNvSpPr txBox="1"/>
          <p:nvPr/>
        </p:nvSpPr>
        <p:spPr>
          <a:xfrm>
            <a:off x="376615" y="2744060"/>
            <a:ext cx="60297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15h00 -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Scope of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SOLARISE project </a:t>
            </a:r>
            <a:b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Ahmed Rachid,  University of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Picardie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Jules Verne</a:t>
            </a:r>
          </a:p>
          <a:p>
            <a:endParaRPr lang="nl-BE" sz="16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15h10 - 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pilot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buildings in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Fourmies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Arpan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Dutta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Ville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Fourmies</a:t>
            </a:r>
            <a:endParaRPr lang="nl-BE" sz="1400" b="1" i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BE" sz="16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15h20 -  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Multi-agent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Modelling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Households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PV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storage (video) </a:t>
            </a:r>
            <a:b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Sree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Harsha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Bandaru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PhD student - University Portsmouth</a:t>
            </a:r>
          </a:p>
          <a:p>
            <a:endParaRPr lang="nl-BE" sz="1400" b="1" i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15h23 -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Spatial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new district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around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trainstation in Heerhugowaard (video)</a:t>
            </a:r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Benedikt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Marschutz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Heerhugowaard</a:t>
            </a: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15h25 - 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Q&amp;A –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9ACDB48-D958-4687-AB5A-1A3CC7B99FA1}"/>
              </a:ext>
            </a:extLst>
          </p:cNvPr>
          <p:cNvSpPr txBox="1"/>
          <p:nvPr/>
        </p:nvSpPr>
        <p:spPr>
          <a:xfrm>
            <a:off x="6473520" y="2744060"/>
            <a:ext cx="60297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15h30 - </a:t>
            </a:r>
            <a:r>
              <a:rPr lang="en-US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Solarise</a:t>
            </a:r>
            <a:r>
              <a:rPr lang="en-US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acadamic</a:t>
            </a:r>
            <a:r>
              <a:rPr lang="en-US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living lab at KU Leuven, as sociotechnical imaginary for solar technologies</a:t>
            </a:r>
            <a:br>
              <a:rPr lang="en-US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Emilia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Motoasca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University of Leuven / TC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Ghent</a:t>
            </a:r>
            <a:endParaRPr lang="nl-BE" sz="1400" b="1" i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BE" sz="16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15h40 - 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Solar PV/T living lab as a cyber-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 </a:t>
            </a:r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Zain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Abdin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PhD-student, University of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Picardie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Jules Verne</a:t>
            </a:r>
          </a:p>
          <a:p>
            <a:endParaRPr lang="nl-BE" sz="1600" b="1" i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15h45 - 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project in Middelburg of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 in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rooftiles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'Q-Roof' (video) 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nl-BE" sz="1400" b="1" i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</a:t>
            </a:r>
            <a:r>
              <a:rPr lang="nl-BE" sz="1400" b="1" i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speakers</a:t>
            </a:r>
          </a:p>
          <a:p>
            <a:endParaRPr lang="nl-BE" sz="16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15h50 - 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Q&amp;A -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  <a:endParaRPr lang="nl-BE" sz="1600" b="1" dirty="0">
              <a:solidFill>
                <a:srgbClr val="98C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BE" sz="16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16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15h55 -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</a:t>
            </a:r>
            <a:r>
              <a:rPr lang="nl-BE" sz="16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16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remarks</a:t>
            </a:r>
            <a:endParaRPr lang="nl-BE" sz="1600" b="1" dirty="0">
              <a:solidFill>
                <a:srgbClr val="98C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BE" sz="16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90CA2E3E-9B01-4BDA-90BB-3B5487FE334E}"/>
              </a:ext>
            </a:extLst>
          </p:cNvPr>
          <p:cNvCxnSpPr>
            <a:cxnSpLocks/>
          </p:cNvCxnSpPr>
          <p:nvPr/>
        </p:nvCxnSpPr>
        <p:spPr>
          <a:xfrm>
            <a:off x="6165112" y="2798003"/>
            <a:ext cx="13511" cy="3386999"/>
          </a:xfrm>
          <a:prstGeom prst="line">
            <a:avLst/>
          </a:prstGeom>
          <a:ln w="19050">
            <a:solidFill>
              <a:srgbClr val="0E3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9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39DB30E-C3ED-4CEE-9F6D-2C7541F30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gras, gebouw, veld, teken&#10;&#10;Automatisch gegenereerde beschrijving">
            <a:extLst>
              <a:ext uri="{FF2B5EF4-FFF2-40B4-BE49-F238E27FC236}">
                <a16:creationId xmlns:a16="http://schemas.microsoft.com/office/drawing/2014/main" id="{35ACD78F-BAF2-41CA-8789-49CB7B829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5" b="-1"/>
          <a:stretch/>
        </p:blipFill>
        <p:spPr>
          <a:xfrm>
            <a:off x="6111513" y="1785802"/>
            <a:ext cx="8118893" cy="5202577"/>
          </a:xfrm>
          <a:custGeom>
            <a:avLst/>
            <a:gdLst/>
            <a:ahLst/>
            <a:cxnLst/>
            <a:rect l="l" t="t" r="r" b="b"/>
            <a:pathLst>
              <a:path w="9167888" h="5874772">
                <a:moveTo>
                  <a:pt x="3607511" y="0"/>
                </a:moveTo>
                <a:cubicBezTo>
                  <a:pt x="3607511" y="0"/>
                  <a:pt x="3607511" y="0"/>
                  <a:pt x="9067534" y="0"/>
                </a:cubicBezTo>
                <a:lnTo>
                  <a:pt x="9167888" y="7923"/>
                </a:lnTo>
                <a:lnTo>
                  <a:pt x="9167888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336B7B-D674-42E8-96E5-CC3BC1378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8132" r="6817" b="10657"/>
          <a:stretch/>
        </p:blipFill>
        <p:spPr>
          <a:xfrm>
            <a:off x="173837" y="358071"/>
            <a:ext cx="2136468" cy="111462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0B0DD75-1903-45E4-897E-DED1F6A02202}"/>
              </a:ext>
            </a:extLst>
          </p:cNvPr>
          <p:cNvSpPr txBox="1"/>
          <p:nvPr/>
        </p:nvSpPr>
        <p:spPr>
          <a:xfrm>
            <a:off x="3411679" y="200411"/>
            <a:ext cx="9756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WEBINAR SOLARISE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231EF0-D3F6-4A22-968C-B8EC339BF32C}"/>
              </a:ext>
            </a:extLst>
          </p:cNvPr>
          <p:cNvSpPr txBox="1"/>
          <p:nvPr/>
        </p:nvSpPr>
        <p:spPr>
          <a:xfrm>
            <a:off x="173837" y="1740003"/>
            <a:ext cx="6029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attention!</a:t>
            </a:r>
            <a:br>
              <a:rPr lang="nl-BE" sz="24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BE" sz="2400" b="1" dirty="0">
              <a:solidFill>
                <a:srgbClr val="98C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CAB4F6A-86CF-4270-9E3B-E60DA44E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578" y="358071"/>
            <a:ext cx="2359150" cy="9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5C4F6B4-6BD0-413B-B4F3-536C37728EFD}"/>
              </a:ext>
            </a:extLst>
          </p:cNvPr>
          <p:cNvSpPr txBox="1"/>
          <p:nvPr/>
        </p:nvSpPr>
        <p:spPr>
          <a:xfrm>
            <a:off x="4141238" y="901621"/>
            <a:ext cx="602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</a:t>
            </a:r>
            <a:r>
              <a:rPr lang="nl-BE" sz="2000" b="1" dirty="0" err="1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r>
              <a:rPr lang="nl-BE" sz="2000" b="1" dirty="0">
                <a:solidFill>
                  <a:srgbClr val="98C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 | 15h00 – 16h00</a:t>
            </a:r>
            <a:endParaRPr lang="nl-BE" sz="2000" dirty="0">
              <a:solidFill>
                <a:srgbClr val="98C22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B3AED89-5719-444D-B4A2-5923E1A7ED7C}"/>
              </a:ext>
            </a:extLst>
          </p:cNvPr>
          <p:cNvCxnSpPr>
            <a:cxnSpLocks/>
          </p:cNvCxnSpPr>
          <p:nvPr/>
        </p:nvCxnSpPr>
        <p:spPr>
          <a:xfrm flipV="1">
            <a:off x="563763" y="6304659"/>
            <a:ext cx="2532890" cy="1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6FE6633-958E-45C6-BD7E-EB9A3DCEF807}"/>
              </a:ext>
            </a:extLst>
          </p:cNvPr>
          <p:cNvSpPr txBox="1"/>
          <p:nvPr/>
        </p:nvSpPr>
        <p:spPr>
          <a:xfrm>
            <a:off x="173836" y="2656355"/>
            <a:ext cx="6029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</a:t>
            </a:r>
            <a:r>
              <a:rPr lang="nl-BE" sz="2400" b="1" dirty="0" err="1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lang="nl-BE" sz="2400" b="1" dirty="0">
                <a:solidFill>
                  <a:srgbClr val="0E3C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on:</a:t>
            </a:r>
          </a:p>
          <a:p>
            <a:endParaRPr lang="nl-BE" sz="2400" b="1" dirty="0">
              <a:solidFill>
                <a:srgbClr val="0E3C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 descr="Afbeelding met voedsel, bord&#10;&#10;Automatisch gegenereerde beschrijving">
            <a:extLst>
              <a:ext uri="{FF2B5EF4-FFF2-40B4-BE49-F238E27FC236}">
                <a16:creationId xmlns:a16="http://schemas.microsoft.com/office/drawing/2014/main" id="{CE81415C-690D-48BE-862B-61D94C10AE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r="37557"/>
          <a:stretch/>
        </p:blipFill>
        <p:spPr>
          <a:xfrm>
            <a:off x="2685315" y="2511137"/>
            <a:ext cx="2775590" cy="33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60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265</Words>
  <Application>Microsoft Office PowerPoint</Application>
  <PresentationFormat>Breedbeeld</PresentationFormat>
  <Paragraphs>36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Jörg Baeten</dc:creator>
  <cp:lastModifiedBy>Jörg Baeten</cp:lastModifiedBy>
  <cp:revision>36</cp:revision>
  <dcterms:created xsi:type="dcterms:W3CDTF">2020-06-17T07:39:48Z</dcterms:created>
  <dcterms:modified xsi:type="dcterms:W3CDTF">2020-06-25T12:31:39Z</dcterms:modified>
</cp:coreProperties>
</file>